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sldIdLst>
    <p:sldId id="258" r:id="rId2"/>
  </p:sldIdLst>
  <p:sldSz cx="9906000" cy="6858000" type="A4"/>
  <p:notesSz cx="9926638" cy="6858000"/>
  <p:defaultTextStyle>
    <a:defPPr>
      <a:defRPr lang="el-GR"/>
    </a:defPPr>
    <a:lvl1pPr marL="0" algn="l" defTabSz="199888" rtl="0" eaLnBrk="1" latinLnBrk="0" hangingPunct="1">
      <a:defRPr sz="393" kern="1200">
        <a:solidFill>
          <a:schemeClr val="tx1"/>
        </a:solidFill>
        <a:latin typeface="+mn-lt"/>
        <a:ea typeface="+mn-ea"/>
        <a:cs typeface="+mn-cs"/>
      </a:defRPr>
    </a:lvl1pPr>
    <a:lvl2pPr marL="99944" algn="l" defTabSz="199888" rtl="0" eaLnBrk="1" latinLnBrk="0" hangingPunct="1">
      <a:defRPr sz="393" kern="1200">
        <a:solidFill>
          <a:schemeClr val="tx1"/>
        </a:solidFill>
        <a:latin typeface="+mn-lt"/>
        <a:ea typeface="+mn-ea"/>
        <a:cs typeface="+mn-cs"/>
      </a:defRPr>
    </a:lvl2pPr>
    <a:lvl3pPr marL="199888" algn="l" defTabSz="199888" rtl="0" eaLnBrk="1" latinLnBrk="0" hangingPunct="1">
      <a:defRPr sz="393" kern="1200">
        <a:solidFill>
          <a:schemeClr val="tx1"/>
        </a:solidFill>
        <a:latin typeface="+mn-lt"/>
        <a:ea typeface="+mn-ea"/>
        <a:cs typeface="+mn-cs"/>
      </a:defRPr>
    </a:lvl3pPr>
    <a:lvl4pPr marL="299832" algn="l" defTabSz="199888" rtl="0" eaLnBrk="1" latinLnBrk="0" hangingPunct="1">
      <a:defRPr sz="393" kern="1200">
        <a:solidFill>
          <a:schemeClr val="tx1"/>
        </a:solidFill>
        <a:latin typeface="+mn-lt"/>
        <a:ea typeface="+mn-ea"/>
        <a:cs typeface="+mn-cs"/>
      </a:defRPr>
    </a:lvl4pPr>
    <a:lvl5pPr marL="399776" algn="l" defTabSz="199888" rtl="0" eaLnBrk="1" latinLnBrk="0" hangingPunct="1">
      <a:defRPr sz="393" kern="1200">
        <a:solidFill>
          <a:schemeClr val="tx1"/>
        </a:solidFill>
        <a:latin typeface="+mn-lt"/>
        <a:ea typeface="+mn-ea"/>
        <a:cs typeface="+mn-cs"/>
      </a:defRPr>
    </a:lvl5pPr>
    <a:lvl6pPr marL="499720" algn="l" defTabSz="199888" rtl="0" eaLnBrk="1" latinLnBrk="0" hangingPunct="1">
      <a:defRPr sz="393" kern="1200">
        <a:solidFill>
          <a:schemeClr val="tx1"/>
        </a:solidFill>
        <a:latin typeface="+mn-lt"/>
        <a:ea typeface="+mn-ea"/>
        <a:cs typeface="+mn-cs"/>
      </a:defRPr>
    </a:lvl6pPr>
    <a:lvl7pPr marL="599664" algn="l" defTabSz="199888" rtl="0" eaLnBrk="1" latinLnBrk="0" hangingPunct="1">
      <a:defRPr sz="393" kern="1200">
        <a:solidFill>
          <a:schemeClr val="tx1"/>
        </a:solidFill>
        <a:latin typeface="+mn-lt"/>
        <a:ea typeface="+mn-ea"/>
        <a:cs typeface="+mn-cs"/>
      </a:defRPr>
    </a:lvl7pPr>
    <a:lvl8pPr marL="699607" algn="l" defTabSz="199888" rtl="0" eaLnBrk="1" latinLnBrk="0" hangingPunct="1">
      <a:defRPr sz="393" kern="1200">
        <a:solidFill>
          <a:schemeClr val="tx1"/>
        </a:solidFill>
        <a:latin typeface="+mn-lt"/>
        <a:ea typeface="+mn-ea"/>
        <a:cs typeface="+mn-cs"/>
      </a:defRPr>
    </a:lvl8pPr>
    <a:lvl9pPr marL="799551" algn="l" defTabSz="199888" rtl="0" eaLnBrk="1" latinLnBrk="0" hangingPunct="1">
      <a:defRPr sz="39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906" autoAdjust="0"/>
    <p:restoredTop sz="94660"/>
  </p:normalViewPr>
  <p:slideViewPr>
    <p:cSldViewPr snapToGrid="0">
      <p:cViewPr varScale="1">
        <p:scale>
          <a:sx n="79" d="100"/>
          <a:sy n="79" d="100"/>
        </p:scale>
        <p:origin x="1819"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609601"/>
            <a:ext cx="8420100" cy="4267200"/>
          </a:xfrm>
        </p:spPr>
        <p:txBody>
          <a:bodyPr anchor="b">
            <a:noAutofit/>
          </a:bodyPr>
          <a:lstStyle>
            <a:lvl1pPr>
              <a:lnSpc>
                <a:spcPct val="100000"/>
              </a:lnSpc>
              <a:defRPr sz="7526"/>
            </a:lvl1pPr>
          </a:lstStyle>
          <a:p>
            <a:r>
              <a:rPr lang="en-US"/>
              <a:t>Click to edit Master title style</a:t>
            </a:r>
            <a:endParaRPr lang="en-US" dirty="0"/>
          </a:p>
        </p:txBody>
      </p:sp>
      <p:sp>
        <p:nvSpPr>
          <p:cNvPr id="3" name="Subtitle 2"/>
          <p:cNvSpPr>
            <a:spLocks noGrp="1"/>
          </p:cNvSpPr>
          <p:nvPr>
            <p:ph type="subTitle" idx="1"/>
          </p:nvPr>
        </p:nvSpPr>
        <p:spPr>
          <a:xfrm>
            <a:off x="1485900" y="4953000"/>
            <a:ext cx="6934200" cy="1219200"/>
          </a:xfrm>
        </p:spPr>
        <p:txBody>
          <a:bodyPr>
            <a:normAutofit/>
          </a:bodyPr>
          <a:lstStyle>
            <a:lvl1pPr marL="0" indent="0" algn="ctr">
              <a:buNone/>
              <a:defRPr sz="2260">
                <a:solidFill>
                  <a:schemeClr val="tx1">
                    <a:tint val="75000"/>
                  </a:schemeClr>
                </a:solidFill>
              </a:defRPr>
            </a:lvl1pPr>
            <a:lvl2pPr marL="430494" indent="0" algn="ctr">
              <a:buNone/>
              <a:defRPr>
                <a:solidFill>
                  <a:schemeClr val="tx1">
                    <a:tint val="75000"/>
                  </a:schemeClr>
                </a:solidFill>
              </a:defRPr>
            </a:lvl2pPr>
            <a:lvl3pPr marL="860989" indent="0" algn="ctr">
              <a:buNone/>
              <a:defRPr>
                <a:solidFill>
                  <a:schemeClr val="tx1">
                    <a:tint val="75000"/>
                  </a:schemeClr>
                </a:solidFill>
              </a:defRPr>
            </a:lvl3pPr>
            <a:lvl4pPr marL="1291483" indent="0" algn="ctr">
              <a:buNone/>
              <a:defRPr>
                <a:solidFill>
                  <a:schemeClr val="tx1">
                    <a:tint val="75000"/>
                  </a:schemeClr>
                </a:solidFill>
              </a:defRPr>
            </a:lvl4pPr>
            <a:lvl5pPr marL="1721977" indent="0" algn="ctr">
              <a:buNone/>
              <a:defRPr>
                <a:solidFill>
                  <a:schemeClr val="tx1">
                    <a:tint val="75000"/>
                  </a:schemeClr>
                </a:solidFill>
              </a:defRPr>
            </a:lvl5pPr>
            <a:lvl6pPr marL="2152472" indent="0" algn="ctr">
              <a:buNone/>
              <a:defRPr>
                <a:solidFill>
                  <a:schemeClr val="tx1">
                    <a:tint val="75000"/>
                  </a:schemeClr>
                </a:solidFill>
              </a:defRPr>
            </a:lvl6pPr>
            <a:lvl7pPr marL="2582966" indent="0" algn="ctr">
              <a:buNone/>
              <a:defRPr>
                <a:solidFill>
                  <a:schemeClr val="tx1">
                    <a:tint val="75000"/>
                  </a:schemeClr>
                </a:solidFill>
              </a:defRPr>
            </a:lvl7pPr>
            <a:lvl8pPr marL="3013461" indent="0" algn="ctr">
              <a:buNone/>
              <a:defRPr>
                <a:solidFill>
                  <a:schemeClr val="tx1">
                    <a:tint val="75000"/>
                  </a:schemeClr>
                </a:solidFill>
              </a:defRPr>
            </a:lvl8pPr>
            <a:lvl9pPr marL="3443955"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F89E06D-9AD0-4A29-BCB6-8FC26BC0DCF6}" type="datetimeFigureOut">
              <a:rPr lang="el-GR" smtClean="0"/>
              <a:t>12/1/2025</a:t>
            </a:fld>
            <a:endParaRPr lang="el-GR"/>
          </a:p>
        </p:txBody>
      </p:sp>
      <p:sp>
        <p:nvSpPr>
          <p:cNvPr id="8" name="Slide Number Placeholder 7"/>
          <p:cNvSpPr>
            <a:spLocks noGrp="1"/>
          </p:cNvSpPr>
          <p:nvPr>
            <p:ph type="sldNum" sz="quarter" idx="11"/>
          </p:nvPr>
        </p:nvSpPr>
        <p:spPr/>
        <p:txBody>
          <a:bodyPr/>
          <a:lstStyle/>
          <a:p>
            <a:fld id="{2718DDDD-FE31-48F0-945F-D9F9E6873154}"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9E06D-9AD0-4A29-BCB6-8FC26BC0DCF6}" type="datetimeFigureOut">
              <a:rPr lang="el-GR" smtClean="0"/>
              <a:t>12/1/2025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18DDDD-FE31-48F0-945F-D9F9E687315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9E06D-9AD0-4A29-BCB6-8FC26BC0DCF6}" type="datetimeFigureOut">
              <a:rPr lang="el-GR" smtClean="0"/>
              <a:t>12/1/2025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18DDDD-FE31-48F0-945F-D9F9E687315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9E06D-9AD0-4A29-BCB6-8FC26BC0DCF6}" type="datetimeFigureOut">
              <a:rPr lang="el-GR" smtClean="0"/>
              <a:t>12/1/2025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18DDDD-FE31-48F0-945F-D9F9E687315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1371600"/>
            <a:ext cx="8420100" cy="2505075"/>
          </a:xfrm>
        </p:spPr>
        <p:txBody>
          <a:bodyPr anchor="b"/>
          <a:lstStyle>
            <a:lvl1pPr algn="ctr" defTabSz="860989" rtl="0" eaLnBrk="1" latinLnBrk="0" hangingPunct="1">
              <a:lnSpc>
                <a:spcPct val="100000"/>
              </a:lnSpc>
              <a:spcBef>
                <a:spcPct val="0"/>
              </a:spcBef>
              <a:buNone/>
              <a:defRPr lang="en-US" sz="452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82506" y="4068764"/>
            <a:ext cx="8420100" cy="1131887"/>
          </a:xfrm>
        </p:spPr>
        <p:txBody>
          <a:bodyPr anchor="t"/>
          <a:lstStyle>
            <a:lvl1pPr marL="0" indent="0" algn="ctr">
              <a:buNone/>
              <a:defRPr sz="1886">
                <a:solidFill>
                  <a:schemeClr val="tx1">
                    <a:tint val="75000"/>
                  </a:schemeClr>
                </a:solidFill>
              </a:defRPr>
            </a:lvl1pPr>
            <a:lvl2pPr marL="430494" indent="0">
              <a:buNone/>
              <a:defRPr sz="1690">
                <a:solidFill>
                  <a:schemeClr val="tx1">
                    <a:tint val="75000"/>
                  </a:schemeClr>
                </a:solidFill>
              </a:defRPr>
            </a:lvl2pPr>
            <a:lvl3pPr marL="860989" indent="0">
              <a:buNone/>
              <a:defRPr sz="1513">
                <a:solidFill>
                  <a:schemeClr val="tx1">
                    <a:tint val="75000"/>
                  </a:schemeClr>
                </a:solidFill>
              </a:defRPr>
            </a:lvl3pPr>
            <a:lvl4pPr marL="1291483" indent="0">
              <a:buNone/>
              <a:defRPr sz="1317">
                <a:solidFill>
                  <a:schemeClr val="tx1">
                    <a:tint val="75000"/>
                  </a:schemeClr>
                </a:solidFill>
              </a:defRPr>
            </a:lvl4pPr>
            <a:lvl5pPr marL="1721977" indent="0">
              <a:buNone/>
              <a:defRPr sz="1317">
                <a:solidFill>
                  <a:schemeClr val="tx1">
                    <a:tint val="75000"/>
                  </a:schemeClr>
                </a:solidFill>
              </a:defRPr>
            </a:lvl5pPr>
            <a:lvl6pPr marL="2152472" indent="0">
              <a:buNone/>
              <a:defRPr sz="1317">
                <a:solidFill>
                  <a:schemeClr val="tx1">
                    <a:tint val="75000"/>
                  </a:schemeClr>
                </a:solidFill>
              </a:defRPr>
            </a:lvl6pPr>
            <a:lvl7pPr marL="2582966" indent="0">
              <a:buNone/>
              <a:defRPr sz="1317">
                <a:solidFill>
                  <a:schemeClr val="tx1">
                    <a:tint val="75000"/>
                  </a:schemeClr>
                </a:solidFill>
              </a:defRPr>
            </a:lvl7pPr>
            <a:lvl8pPr marL="3013461" indent="0">
              <a:buNone/>
              <a:defRPr sz="1317">
                <a:solidFill>
                  <a:schemeClr val="tx1">
                    <a:tint val="75000"/>
                  </a:schemeClr>
                </a:solidFill>
              </a:defRPr>
            </a:lvl8pPr>
            <a:lvl9pPr marL="3443955" indent="0">
              <a:buNone/>
              <a:defRPr sz="13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9E06D-9AD0-4A29-BCB6-8FC26BC0DCF6}" type="datetimeFigureOut">
              <a:rPr lang="el-GR" smtClean="0"/>
              <a:t>12/1/2025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718DDDD-FE31-48F0-945F-D9F9E6873154}" type="slidenum">
              <a:rPr lang="el-GR" smtClean="0"/>
              <a:t>‹#›</a:t>
            </a:fld>
            <a:endParaRPr lang="el-GR"/>
          </a:p>
        </p:txBody>
      </p:sp>
      <p:sp>
        <p:nvSpPr>
          <p:cNvPr id="7" name="Oval 6"/>
          <p:cNvSpPr/>
          <p:nvPr/>
        </p:nvSpPr>
        <p:spPr>
          <a:xfrm>
            <a:off x="4870450"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6120" tIns="43060" rIns="86120" bIns="43060" rtlCol="0" anchor="ctr"/>
          <a:lstStyle/>
          <a:p>
            <a:pPr algn="ctr"/>
            <a:endParaRPr lang="en-US" sz="100"/>
          </a:p>
        </p:txBody>
      </p:sp>
      <p:sp>
        <p:nvSpPr>
          <p:cNvPr id="8" name="Oval 7"/>
          <p:cNvSpPr/>
          <p:nvPr/>
        </p:nvSpPr>
        <p:spPr>
          <a:xfrm>
            <a:off x="5087144"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6120" tIns="43060" rIns="86120" bIns="43060" rtlCol="0" anchor="ctr"/>
          <a:lstStyle/>
          <a:p>
            <a:pPr algn="ctr"/>
            <a:endParaRPr lang="en-US" sz="100"/>
          </a:p>
        </p:txBody>
      </p:sp>
      <p:sp>
        <p:nvSpPr>
          <p:cNvPr id="9" name="Oval 8"/>
          <p:cNvSpPr/>
          <p:nvPr/>
        </p:nvSpPr>
        <p:spPr>
          <a:xfrm>
            <a:off x="4654789"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6120" tIns="43060" rIns="86120" bIns="43060" rtlCol="0" anchor="ctr"/>
          <a:lstStyle/>
          <a:p>
            <a:pPr algn="ctr"/>
            <a:endParaRPr lang="en-US" sz="1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5035550" y="1600201"/>
            <a:ext cx="4375150" cy="4525963"/>
          </a:xfrm>
        </p:spPr>
        <p:txBody>
          <a:bodyPr/>
          <a:lstStyle>
            <a:lvl1pPr>
              <a:defRPr sz="2260"/>
            </a:lvl1pPr>
            <a:lvl2pPr>
              <a:defRPr sz="1513"/>
            </a:lvl2pPr>
            <a:lvl3pPr>
              <a:defRPr sz="1513"/>
            </a:lvl3pPr>
            <a:lvl4pPr>
              <a:defRPr sz="1513"/>
            </a:lvl4pPr>
            <a:lvl5pPr>
              <a:defRPr sz="1513"/>
            </a:lvl5pPr>
            <a:lvl6pPr>
              <a:defRPr sz="1513"/>
            </a:lvl6pPr>
            <a:lvl7pPr>
              <a:defRPr sz="1513"/>
            </a:lvl7pPr>
            <a:lvl8pPr>
              <a:defRPr sz="1513"/>
            </a:lvl8pPr>
            <a:lvl9pPr>
              <a:defRPr sz="1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89E06D-9AD0-4A29-BCB6-8FC26BC0DCF6}" type="datetimeFigureOut">
              <a:rPr lang="el-GR" smtClean="0"/>
              <a:t>12/1/2025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18DDDD-FE31-48F0-945F-D9F9E6873154}" type="slidenum">
              <a:rPr lang="el-GR" smtClean="0"/>
              <a:t>‹#›</a:t>
            </a:fld>
            <a:endParaRPr lang="el-GR"/>
          </a:p>
        </p:txBody>
      </p:sp>
      <p:sp>
        <p:nvSpPr>
          <p:cNvPr id="9" name="Content Placeholder 8"/>
          <p:cNvSpPr>
            <a:spLocks noGrp="1"/>
          </p:cNvSpPr>
          <p:nvPr>
            <p:ph sz="quarter" idx="13"/>
          </p:nvPr>
        </p:nvSpPr>
        <p:spPr>
          <a:xfrm>
            <a:off x="396240" y="1600200"/>
            <a:ext cx="4378452"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600200"/>
            <a:ext cx="4376870" cy="609600"/>
          </a:xfrm>
        </p:spPr>
        <p:txBody>
          <a:bodyPr anchor="b">
            <a:noAutofit/>
          </a:bodyPr>
          <a:lstStyle>
            <a:lvl1pPr marL="0" indent="0" algn="ctr">
              <a:buNone/>
              <a:defRPr sz="2260" b="0"/>
            </a:lvl1pPr>
            <a:lvl2pPr marL="430494" indent="0">
              <a:buNone/>
              <a:defRPr sz="1886" b="1"/>
            </a:lvl2pPr>
            <a:lvl3pPr marL="860989" indent="0">
              <a:buNone/>
              <a:defRPr sz="1690" b="1"/>
            </a:lvl3pPr>
            <a:lvl4pPr marL="1291483" indent="0">
              <a:buNone/>
              <a:defRPr sz="1513" b="1"/>
            </a:lvl4pPr>
            <a:lvl5pPr marL="1721977" indent="0">
              <a:buNone/>
              <a:defRPr sz="1513" b="1"/>
            </a:lvl5pPr>
            <a:lvl6pPr marL="2152472" indent="0">
              <a:buNone/>
              <a:defRPr sz="1513" b="1"/>
            </a:lvl6pPr>
            <a:lvl7pPr marL="2582966" indent="0">
              <a:buNone/>
              <a:defRPr sz="1513" b="1"/>
            </a:lvl7pPr>
            <a:lvl8pPr marL="3013461" indent="0">
              <a:buNone/>
              <a:defRPr sz="1513" b="1"/>
            </a:lvl8pPr>
            <a:lvl9pPr marL="3443955" indent="0">
              <a:buNone/>
              <a:defRPr sz="1513" b="1"/>
            </a:lvl9pPr>
          </a:lstStyle>
          <a:p>
            <a:pPr lvl="0"/>
            <a:r>
              <a:rPr lang="en-US"/>
              <a:t>Click to edit Master text styles</a:t>
            </a:r>
          </a:p>
        </p:txBody>
      </p:sp>
      <p:sp>
        <p:nvSpPr>
          <p:cNvPr id="5" name="Text Placeholder 4"/>
          <p:cNvSpPr>
            <a:spLocks noGrp="1"/>
          </p:cNvSpPr>
          <p:nvPr>
            <p:ph type="body" sz="quarter" idx="3"/>
          </p:nvPr>
        </p:nvSpPr>
        <p:spPr>
          <a:xfrm>
            <a:off x="5035550" y="1600200"/>
            <a:ext cx="4378590" cy="609600"/>
          </a:xfrm>
        </p:spPr>
        <p:txBody>
          <a:bodyPr anchor="b">
            <a:noAutofit/>
          </a:bodyPr>
          <a:lstStyle>
            <a:lvl1pPr marL="0" indent="0" algn="ctr">
              <a:buNone/>
              <a:defRPr sz="2260" b="0"/>
            </a:lvl1pPr>
            <a:lvl2pPr marL="430494" indent="0">
              <a:buNone/>
              <a:defRPr sz="1886" b="1"/>
            </a:lvl2pPr>
            <a:lvl3pPr marL="860989" indent="0">
              <a:buNone/>
              <a:defRPr sz="1690" b="1"/>
            </a:lvl3pPr>
            <a:lvl4pPr marL="1291483" indent="0">
              <a:buNone/>
              <a:defRPr sz="1513" b="1"/>
            </a:lvl4pPr>
            <a:lvl5pPr marL="1721977" indent="0">
              <a:buNone/>
              <a:defRPr sz="1513" b="1"/>
            </a:lvl5pPr>
            <a:lvl6pPr marL="2152472" indent="0">
              <a:buNone/>
              <a:defRPr sz="1513" b="1"/>
            </a:lvl6pPr>
            <a:lvl7pPr marL="2582966" indent="0">
              <a:buNone/>
              <a:defRPr sz="1513" b="1"/>
            </a:lvl7pPr>
            <a:lvl8pPr marL="3013461" indent="0">
              <a:buNone/>
              <a:defRPr sz="1513" b="1"/>
            </a:lvl8pPr>
            <a:lvl9pPr marL="3443955" indent="0">
              <a:buNone/>
              <a:defRPr sz="1513" b="1"/>
            </a:lvl9pPr>
          </a:lstStyle>
          <a:p>
            <a:pPr lvl="0"/>
            <a:r>
              <a:rPr lang="en-US"/>
              <a:t>Click to edit Master text styles</a:t>
            </a:r>
          </a:p>
        </p:txBody>
      </p:sp>
      <p:sp>
        <p:nvSpPr>
          <p:cNvPr id="7" name="Date Placeholder 6"/>
          <p:cNvSpPr>
            <a:spLocks noGrp="1"/>
          </p:cNvSpPr>
          <p:nvPr>
            <p:ph type="dt" sz="half" idx="10"/>
          </p:nvPr>
        </p:nvSpPr>
        <p:spPr/>
        <p:txBody>
          <a:bodyPr/>
          <a:lstStyle/>
          <a:p>
            <a:fld id="{1F89E06D-9AD0-4A29-BCB6-8FC26BC0DCF6}" type="datetimeFigureOut">
              <a:rPr lang="el-GR" smtClean="0"/>
              <a:t>12/1/2025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718DDDD-FE31-48F0-945F-D9F9E6873154}" type="slidenum">
              <a:rPr lang="el-GR" smtClean="0"/>
              <a:t>‹#›</a:t>
            </a:fld>
            <a:endParaRPr lang="el-GR"/>
          </a:p>
        </p:txBody>
      </p:sp>
      <p:sp>
        <p:nvSpPr>
          <p:cNvPr id="11" name="Content Placeholder 10"/>
          <p:cNvSpPr>
            <a:spLocks noGrp="1"/>
          </p:cNvSpPr>
          <p:nvPr>
            <p:ph sz="quarter" idx="13"/>
          </p:nvPr>
        </p:nvSpPr>
        <p:spPr>
          <a:xfrm>
            <a:off x="495300" y="2212848"/>
            <a:ext cx="4378452"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5061966" y="2212849"/>
            <a:ext cx="4378452"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89E06D-9AD0-4A29-BCB6-8FC26BC0DCF6}" type="datetimeFigureOut">
              <a:rPr lang="el-GR" smtClean="0"/>
              <a:t>12/1/2025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718DDDD-FE31-48F0-945F-D9F9E687315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9E06D-9AD0-4A29-BCB6-8FC26BC0DCF6}" type="datetimeFigureOut">
              <a:rPr lang="el-GR" smtClean="0"/>
              <a:t>12/1/2025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718DDDD-FE31-48F0-945F-D9F9E687315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345" y="266700"/>
            <a:ext cx="3259006" cy="2095500"/>
          </a:xfrm>
        </p:spPr>
        <p:txBody>
          <a:bodyPr anchor="b"/>
          <a:lstStyle>
            <a:lvl1pPr algn="ctr">
              <a:lnSpc>
                <a:spcPct val="100000"/>
              </a:lnSpc>
              <a:defRPr sz="2633"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79066" y="273050"/>
            <a:ext cx="5412185" cy="5853113"/>
          </a:xfrm>
        </p:spPr>
        <p:txBody>
          <a:bodyPr/>
          <a:lstStyle>
            <a:lvl1pPr>
              <a:defRPr sz="3006"/>
            </a:lvl1pPr>
            <a:lvl2pPr>
              <a:defRPr sz="2633"/>
            </a:lvl2pPr>
            <a:lvl3pPr>
              <a:defRPr sz="2260"/>
            </a:lvl3pPr>
            <a:lvl4pPr>
              <a:defRPr sz="1886"/>
            </a:lvl4pPr>
            <a:lvl5pPr>
              <a:defRPr sz="1886"/>
            </a:lvl5pPr>
            <a:lvl6pPr>
              <a:defRPr sz="1886"/>
            </a:lvl6pPr>
            <a:lvl7pPr>
              <a:defRPr sz="1886"/>
            </a:lvl7pPr>
            <a:lvl8pPr>
              <a:defRPr sz="1886"/>
            </a:lvl8pPr>
            <a:lvl9pPr>
              <a:defRPr sz="18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99345" y="2438401"/>
            <a:ext cx="3259006" cy="3687763"/>
          </a:xfrm>
        </p:spPr>
        <p:txBody>
          <a:bodyPr>
            <a:normAutofit/>
          </a:bodyPr>
          <a:lstStyle>
            <a:lvl1pPr marL="0" indent="0" algn="ctr">
              <a:lnSpc>
                <a:spcPct val="125000"/>
              </a:lnSpc>
              <a:buNone/>
              <a:defRPr sz="1513"/>
            </a:lvl1pPr>
            <a:lvl2pPr marL="430494" indent="0">
              <a:buNone/>
              <a:defRPr sz="1140"/>
            </a:lvl2pPr>
            <a:lvl3pPr marL="860989" indent="0">
              <a:buNone/>
              <a:defRPr sz="943"/>
            </a:lvl3pPr>
            <a:lvl4pPr marL="1291483" indent="0">
              <a:buNone/>
              <a:defRPr sz="845"/>
            </a:lvl4pPr>
            <a:lvl5pPr marL="1721977" indent="0">
              <a:buNone/>
              <a:defRPr sz="845"/>
            </a:lvl5pPr>
            <a:lvl6pPr marL="2152472" indent="0">
              <a:buNone/>
              <a:defRPr sz="845"/>
            </a:lvl6pPr>
            <a:lvl7pPr marL="2582966" indent="0">
              <a:buNone/>
              <a:defRPr sz="845"/>
            </a:lvl7pPr>
            <a:lvl8pPr marL="3013461" indent="0">
              <a:buNone/>
              <a:defRPr sz="845"/>
            </a:lvl8pPr>
            <a:lvl9pPr marL="3443955" indent="0">
              <a:buNone/>
              <a:defRPr sz="845"/>
            </a:lvl9pPr>
          </a:lstStyle>
          <a:p>
            <a:pPr lvl="0"/>
            <a:r>
              <a:rPr lang="en-US"/>
              <a:t>Click to edit Master text styles</a:t>
            </a:r>
          </a:p>
        </p:txBody>
      </p:sp>
      <p:sp>
        <p:nvSpPr>
          <p:cNvPr id="5" name="Date Placeholder 4"/>
          <p:cNvSpPr>
            <a:spLocks noGrp="1"/>
          </p:cNvSpPr>
          <p:nvPr>
            <p:ph type="dt" sz="half" idx="10"/>
          </p:nvPr>
        </p:nvSpPr>
        <p:spPr/>
        <p:txBody>
          <a:bodyPr/>
          <a:lstStyle/>
          <a:p>
            <a:fld id="{1F89E06D-9AD0-4A29-BCB6-8FC26BC0DCF6}" type="datetimeFigureOut">
              <a:rPr lang="el-GR" smtClean="0"/>
              <a:t>12/1/2025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18DDDD-FE31-48F0-945F-D9F9E687315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9541" y="228600"/>
            <a:ext cx="6187809" cy="895350"/>
          </a:xfrm>
        </p:spPr>
        <p:txBody>
          <a:bodyPr anchor="b"/>
          <a:lstStyle>
            <a:lvl1pPr algn="ctr">
              <a:lnSpc>
                <a:spcPct val="100000"/>
              </a:lnSpc>
              <a:defRPr sz="2633" b="0"/>
            </a:lvl1pPr>
          </a:lstStyle>
          <a:p>
            <a:r>
              <a:rPr lang="en-US"/>
              <a:t>Click to edit Master title style</a:t>
            </a:r>
            <a:endParaRPr lang="en-US" dirty="0"/>
          </a:p>
        </p:txBody>
      </p:sp>
      <p:sp>
        <p:nvSpPr>
          <p:cNvPr id="3" name="Picture Placeholder 2"/>
          <p:cNvSpPr>
            <a:spLocks noGrp="1"/>
          </p:cNvSpPr>
          <p:nvPr>
            <p:ph type="pic" idx="1"/>
          </p:nvPr>
        </p:nvSpPr>
        <p:spPr>
          <a:xfrm>
            <a:off x="1633803" y="1143000"/>
            <a:ext cx="655928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006"/>
            </a:lvl1pPr>
            <a:lvl2pPr marL="430494" indent="0">
              <a:buNone/>
              <a:defRPr sz="2633"/>
            </a:lvl2pPr>
            <a:lvl3pPr marL="860989" indent="0">
              <a:buNone/>
              <a:defRPr sz="2260"/>
            </a:lvl3pPr>
            <a:lvl4pPr marL="1291483" indent="0">
              <a:buNone/>
              <a:defRPr sz="1886"/>
            </a:lvl4pPr>
            <a:lvl5pPr marL="1721977" indent="0">
              <a:buNone/>
              <a:defRPr sz="1886"/>
            </a:lvl5pPr>
            <a:lvl6pPr marL="2152472" indent="0">
              <a:buNone/>
              <a:defRPr sz="1886"/>
            </a:lvl6pPr>
            <a:lvl7pPr marL="2582966" indent="0">
              <a:buNone/>
              <a:defRPr sz="1886"/>
            </a:lvl7pPr>
            <a:lvl8pPr marL="3013461" indent="0">
              <a:buNone/>
              <a:defRPr sz="1886"/>
            </a:lvl8pPr>
            <a:lvl9pPr marL="3443955" indent="0">
              <a:buNone/>
              <a:defRPr sz="1886"/>
            </a:lvl9pPr>
          </a:lstStyle>
          <a:p>
            <a:r>
              <a:rPr lang="en-US"/>
              <a:t>Click icon to add picture</a:t>
            </a:r>
            <a:endParaRPr lang="en-US" dirty="0"/>
          </a:p>
        </p:txBody>
      </p:sp>
      <p:sp>
        <p:nvSpPr>
          <p:cNvPr id="4" name="Text Placeholder 3"/>
          <p:cNvSpPr>
            <a:spLocks noGrp="1"/>
          </p:cNvSpPr>
          <p:nvPr>
            <p:ph type="body" sz="half" idx="2"/>
          </p:nvPr>
        </p:nvSpPr>
        <p:spPr>
          <a:xfrm>
            <a:off x="1819541" y="5810250"/>
            <a:ext cx="6187809" cy="533400"/>
          </a:xfrm>
        </p:spPr>
        <p:txBody>
          <a:bodyPr>
            <a:normAutofit/>
          </a:bodyPr>
          <a:lstStyle>
            <a:lvl1pPr marL="0" indent="0" algn="ctr">
              <a:buNone/>
              <a:defRPr sz="1513"/>
            </a:lvl1pPr>
            <a:lvl2pPr marL="430494" indent="0">
              <a:buNone/>
              <a:defRPr sz="1140"/>
            </a:lvl2pPr>
            <a:lvl3pPr marL="860989" indent="0">
              <a:buNone/>
              <a:defRPr sz="943"/>
            </a:lvl3pPr>
            <a:lvl4pPr marL="1291483" indent="0">
              <a:buNone/>
              <a:defRPr sz="845"/>
            </a:lvl4pPr>
            <a:lvl5pPr marL="1721977" indent="0">
              <a:buNone/>
              <a:defRPr sz="845"/>
            </a:lvl5pPr>
            <a:lvl6pPr marL="2152472" indent="0">
              <a:buNone/>
              <a:defRPr sz="845"/>
            </a:lvl6pPr>
            <a:lvl7pPr marL="2582966" indent="0">
              <a:buNone/>
              <a:defRPr sz="845"/>
            </a:lvl7pPr>
            <a:lvl8pPr marL="3013461" indent="0">
              <a:buNone/>
              <a:defRPr sz="845"/>
            </a:lvl8pPr>
            <a:lvl9pPr marL="3443955" indent="0">
              <a:buNone/>
              <a:defRPr sz="845"/>
            </a:lvl9pPr>
          </a:lstStyle>
          <a:p>
            <a:pPr lvl="0"/>
            <a:r>
              <a:rPr lang="en-US"/>
              <a:t>Click to edit Master text styles</a:t>
            </a:r>
          </a:p>
        </p:txBody>
      </p:sp>
      <p:sp>
        <p:nvSpPr>
          <p:cNvPr id="5" name="Date Placeholder 4"/>
          <p:cNvSpPr>
            <a:spLocks noGrp="1"/>
          </p:cNvSpPr>
          <p:nvPr>
            <p:ph type="dt" sz="half" idx="10"/>
          </p:nvPr>
        </p:nvSpPr>
        <p:spPr/>
        <p:txBody>
          <a:bodyPr/>
          <a:lstStyle/>
          <a:p>
            <a:fld id="{1F89E06D-9AD0-4A29-BCB6-8FC26BC0DCF6}" type="datetimeFigureOut">
              <a:rPr lang="el-GR" smtClean="0"/>
              <a:t>12/1/2025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718DDDD-FE31-48F0-945F-D9F9E687315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6000"/>
            <a:extLst>
              <a:ext uri="{BEBA8EAE-BF5A-486C-A8C5-ECC9F3942E4B}">
                <a14:imgProps xmlns:a14="http://schemas.microsoft.com/office/drawing/2010/main">
                  <a14:imgLayer r:embed="rId14">
                    <a14:imgEffect>
                      <a14:sharpenSoften amount="35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0"/>
            <a:ext cx="8915400" cy="1600200"/>
          </a:xfrm>
          <a:prstGeom prst="rect">
            <a:avLst/>
          </a:prstGeom>
        </p:spPr>
        <p:txBody>
          <a:bodyPr vert="horz" lIns="438162" tIns="219081" rIns="438162" bIns="219081"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438162" tIns="219081" rIns="438162" bIns="2190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93627" y="6356351"/>
            <a:ext cx="2259806" cy="365125"/>
          </a:xfrm>
          <a:prstGeom prst="rect">
            <a:avLst/>
          </a:prstGeom>
        </p:spPr>
        <p:txBody>
          <a:bodyPr vert="horz" lIns="438162" tIns="219081" rIns="219081" bIns="219081" rtlCol="0" anchor="ctr"/>
          <a:lstStyle>
            <a:lvl1pPr algn="r">
              <a:defRPr sz="1140">
                <a:solidFill>
                  <a:schemeClr val="tx1">
                    <a:lumMod val="65000"/>
                    <a:lumOff val="35000"/>
                  </a:schemeClr>
                </a:solidFill>
                <a:latin typeface="Century Gothic" pitchFamily="34" charset="0"/>
              </a:defRPr>
            </a:lvl1pPr>
          </a:lstStyle>
          <a:p>
            <a:fld id="{1F89E06D-9AD0-4A29-BCB6-8FC26BC0DCF6}" type="datetimeFigureOut">
              <a:rPr lang="el-GR" smtClean="0"/>
              <a:t>12/1/2025</a:t>
            </a:fld>
            <a:endParaRPr lang="el-GR"/>
          </a:p>
        </p:txBody>
      </p:sp>
      <p:sp>
        <p:nvSpPr>
          <p:cNvPr id="5" name="Footer Placeholder 4"/>
          <p:cNvSpPr>
            <a:spLocks noGrp="1"/>
          </p:cNvSpPr>
          <p:nvPr>
            <p:ph type="ftr" sz="quarter" idx="3"/>
          </p:nvPr>
        </p:nvSpPr>
        <p:spPr>
          <a:xfrm>
            <a:off x="714096" y="6356351"/>
            <a:ext cx="3085306" cy="365125"/>
          </a:xfrm>
          <a:prstGeom prst="rect">
            <a:avLst/>
          </a:prstGeom>
        </p:spPr>
        <p:txBody>
          <a:bodyPr vert="horz" lIns="219081" tIns="219081" rIns="438162" bIns="219081" rtlCol="0" anchor="ctr"/>
          <a:lstStyle>
            <a:lvl1pPr algn="l">
              <a:defRPr sz="1140">
                <a:solidFill>
                  <a:schemeClr val="tx1">
                    <a:lumMod val="65000"/>
                    <a:lumOff val="35000"/>
                  </a:schemeClr>
                </a:solidFill>
                <a:latin typeface="Century Gothic" pitchFamily="34" charset="0"/>
              </a:defRPr>
            </a:lvl1pPr>
          </a:lstStyle>
          <a:p>
            <a:endParaRPr lang="el-GR"/>
          </a:p>
        </p:txBody>
      </p:sp>
      <p:sp>
        <p:nvSpPr>
          <p:cNvPr id="6" name="Slide Number Placeholder 5"/>
          <p:cNvSpPr>
            <a:spLocks noGrp="1"/>
          </p:cNvSpPr>
          <p:nvPr>
            <p:ph type="sldNum" sz="quarter" idx="4"/>
          </p:nvPr>
        </p:nvSpPr>
        <p:spPr>
          <a:xfrm>
            <a:off x="9255219" y="6356351"/>
            <a:ext cx="608806" cy="365125"/>
          </a:xfrm>
          <a:prstGeom prst="rect">
            <a:avLst/>
          </a:prstGeom>
        </p:spPr>
        <p:txBody>
          <a:bodyPr vert="horz" lIns="131449" tIns="219081" rIns="219081" bIns="219081" rtlCol="0" anchor="ctr"/>
          <a:lstStyle>
            <a:lvl1pPr algn="l">
              <a:defRPr sz="1140">
                <a:solidFill>
                  <a:schemeClr val="tx1">
                    <a:lumMod val="65000"/>
                    <a:lumOff val="35000"/>
                  </a:schemeClr>
                </a:solidFill>
                <a:latin typeface="Century Gothic" pitchFamily="34" charset="0"/>
              </a:defRPr>
            </a:lvl1pPr>
          </a:lstStyle>
          <a:p>
            <a:fld id="{2718DDDD-FE31-48F0-945F-D9F9E6873154}" type="slidenum">
              <a:rPr lang="el-GR" smtClean="0"/>
              <a:t>‹#›</a:t>
            </a:fld>
            <a:endParaRPr lang="el-GR"/>
          </a:p>
        </p:txBody>
      </p:sp>
      <p:sp>
        <p:nvSpPr>
          <p:cNvPr id="7" name="Oval 6"/>
          <p:cNvSpPr/>
          <p:nvPr/>
        </p:nvSpPr>
        <p:spPr>
          <a:xfrm>
            <a:off x="9162574" y="6499384"/>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6120" tIns="43060" rIns="86120" bIns="43060" rtlCol="0" anchor="ctr"/>
          <a:lstStyle/>
          <a:p>
            <a:pPr marL="0" algn="ctr" defTabSz="860989" rtl="0" eaLnBrk="1" latinLnBrk="0" hangingPunct="1"/>
            <a:endParaRPr lang="en-US" sz="1690" kern="1200">
              <a:solidFill>
                <a:schemeClr val="lt1"/>
              </a:solidFill>
              <a:latin typeface="+mn-lt"/>
              <a:ea typeface="+mn-ea"/>
              <a:cs typeface="+mn-cs"/>
            </a:endParaRPr>
          </a:p>
        </p:txBody>
      </p:sp>
      <p:sp>
        <p:nvSpPr>
          <p:cNvPr id="8" name="Oval 7"/>
          <p:cNvSpPr/>
          <p:nvPr/>
        </p:nvSpPr>
        <p:spPr>
          <a:xfrm>
            <a:off x="616546" y="6499384"/>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86120" tIns="43060" rIns="86120" bIns="43060" rtlCol="0" anchor="ctr"/>
          <a:lstStyle/>
          <a:p>
            <a:pPr algn="ctr"/>
            <a:endParaRPr lang="en-US" sz="100"/>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ctr" defTabSz="860989" rtl="0" eaLnBrk="1" latinLnBrk="0" hangingPunct="1">
        <a:lnSpc>
          <a:spcPts val="5461"/>
        </a:lnSpc>
        <a:spcBef>
          <a:spcPct val="0"/>
        </a:spcBef>
        <a:buNone/>
        <a:defRPr sz="5089"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22871" indent="-322871" algn="l" defTabSz="860989" rtl="0" eaLnBrk="1" latinLnBrk="0" hangingPunct="1">
        <a:spcBef>
          <a:spcPct val="20000"/>
        </a:spcBef>
        <a:buFont typeface="Arial" pitchFamily="34" charset="0"/>
        <a:buChar char="•"/>
        <a:defRPr sz="2260" kern="1200">
          <a:solidFill>
            <a:schemeClr val="tx1">
              <a:lumMod val="50000"/>
              <a:lumOff val="50000"/>
            </a:schemeClr>
          </a:solidFill>
          <a:latin typeface="+mj-lt"/>
          <a:ea typeface="+mn-ea"/>
          <a:cs typeface="+mn-cs"/>
        </a:defRPr>
      </a:lvl1pPr>
      <a:lvl2pPr marL="699553" indent="-269059" algn="l" defTabSz="860989" rtl="0" eaLnBrk="1" latinLnBrk="0" hangingPunct="1">
        <a:spcBef>
          <a:spcPct val="20000"/>
        </a:spcBef>
        <a:buFont typeface="Courier New" pitchFamily="49" charset="0"/>
        <a:buChar char="o"/>
        <a:defRPr sz="1513" kern="1200">
          <a:solidFill>
            <a:schemeClr val="tx1">
              <a:lumMod val="50000"/>
              <a:lumOff val="50000"/>
            </a:schemeClr>
          </a:solidFill>
          <a:latin typeface="+mj-lt"/>
          <a:ea typeface="+mn-ea"/>
          <a:cs typeface="+mn-cs"/>
        </a:defRPr>
      </a:lvl2pPr>
      <a:lvl3pPr marL="1076236" indent="-215247" algn="l" defTabSz="860989" rtl="0" eaLnBrk="1" latinLnBrk="0" hangingPunct="1">
        <a:spcBef>
          <a:spcPct val="20000"/>
        </a:spcBef>
        <a:buFont typeface="Arial" pitchFamily="34" charset="0"/>
        <a:buChar char="•"/>
        <a:defRPr sz="1513" kern="1200">
          <a:solidFill>
            <a:schemeClr val="tx1">
              <a:lumMod val="50000"/>
              <a:lumOff val="50000"/>
            </a:schemeClr>
          </a:solidFill>
          <a:latin typeface="+mj-lt"/>
          <a:ea typeface="+mn-ea"/>
          <a:cs typeface="+mn-cs"/>
        </a:defRPr>
      </a:lvl3pPr>
      <a:lvl4pPr marL="1506730" indent="-215247" algn="l" defTabSz="860989" rtl="0" eaLnBrk="1" latinLnBrk="0" hangingPunct="1">
        <a:spcBef>
          <a:spcPct val="20000"/>
        </a:spcBef>
        <a:buFont typeface="Courier New" pitchFamily="49" charset="0"/>
        <a:buChar char="o"/>
        <a:defRPr sz="1513" kern="1200">
          <a:solidFill>
            <a:schemeClr val="tx1">
              <a:lumMod val="50000"/>
              <a:lumOff val="50000"/>
            </a:schemeClr>
          </a:solidFill>
          <a:latin typeface="+mj-lt"/>
          <a:ea typeface="+mn-ea"/>
          <a:cs typeface="+mn-cs"/>
        </a:defRPr>
      </a:lvl4pPr>
      <a:lvl5pPr marL="1937225" indent="-215247" algn="l" defTabSz="860989" rtl="0" eaLnBrk="1" latinLnBrk="0" hangingPunct="1">
        <a:spcBef>
          <a:spcPct val="20000"/>
        </a:spcBef>
        <a:buFont typeface="Arial" pitchFamily="34" charset="0"/>
        <a:buChar char="•"/>
        <a:defRPr sz="1513" kern="1200">
          <a:solidFill>
            <a:schemeClr val="tx1">
              <a:lumMod val="50000"/>
              <a:lumOff val="50000"/>
            </a:schemeClr>
          </a:solidFill>
          <a:latin typeface="+mj-lt"/>
          <a:ea typeface="+mn-ea"/>
          <a:cs typeface="+mn-cs"/>
        </a:defRPr>
      </a:lvl5pPr>
      <a:lvl6pPr marL="2367719" indent="-215247" algn="l" defTabSz="860989" rtl="0" eaLnBrk="1" latinLnBrk="0" hangingPunct="1">
        <a:spcBef>
          <a:spcPct val="20000"/>
        </a:spcBef>
        <a:buFont typeface="Courier New" pitchFamily="49" charset="0"/>
        <a:buChar char="o"/>
        <a:defRPr sz="1513" kern="1200">
          <a:solidFill>
            <a:schemeClr val="tx1">
              <a:lumMod val="50000"/>
              <a:lumOff val="50000"/>
            </a:schemeClr>
          </a:solidFill>
          <a:latin typeface="+mj-lt"/>
          <a:ea typeface="+mn-ea"/>
          <a:cs typeface="+mn-cs"/>
        </a:defRPr>
      </a:lvl6pPr>
      <a:lvl7pPr marL="2798213" indent="-215247" algn="l" defTabSz="860989" rtl="0" eaLnBrk="1" latinLnBrk="0" hangingPunct="1">
        <a:spcBef>
          <a:spcPct val="20000"/>
        </a:spcBef>
        <a:buFont typeface="Arial" pitchFamily="34" charset="0"/>
        <a:buChar char="•"/>
        <a:defRPr sz="1513" kern="1200">
          <a:solidFill>
            <a:schemeClr val="tx1">
              <a:lumMod val="50000"/>
              <a:lumOff val="50000"/>
            </a:schemeClr>
          </a:solidFill>
          <a:latin typeface="+mj-lt"/>
          <a:ea typeface="+mn-ea"/>
          <a:cs typeface="+mn-cs"/>
        </a:defRPr>
      </a:lvl7pPr>
      <a:lvl8pPr marL="3228708" indent="-215247" algn="l" defTabSz="860989" rtl="0" eaLnBrk="1" latinLnBrk="0" hangingPunct="1">
        <a:spcBef>
          <a:spcPct val="20000"/>
        </a:spcBef>
        <a:buFont typeface="Courier New" pitchFamily="49" charset="0"/>
        <a:buChar char="o"/>
        <a:defRPr sz="1513" kern="1200">
          <a:solidFill>
            <a:schemeClr val="tx1">
              <a:lumMod val="50000"/>
              <a:lumOff val="50000"/>
            </a:schemeClr>
          </a:solidFill>
          <a:latin typeface="+mj-lt"/>
          <a:ea typeface="+mn-ea"/>
          <a:cs typeface="+mn-cs"/>
        </a:defRPr>
      </a:lvl8pPr>
      <a:lvl9pPr marL="3659202" indent="-215247" algn="l" defTabSz="860989" rtl="0" eaLnBrk="1" latinLnBrk="0" hangingPunct="1">
        <a:spcBef>
          <a:spcPct val="20000"/>
        </a:spcBef>
        <a:buFont typeface="Arial" pitchFamily="34" charset="0"/>
        <a:buChar char="•"/>
        <a:defRPr sz="1513" kern="1200">
          <a:solidFill>
            <a:schemeClr val="tx1">
              <a:lumMod val="50000"/>
              <a:lumOff val="50000"/>
            </a:schemeClr>
          </a:solidFill>
          <a:latin typeface="+mj-lt"/>
          <a:ea typeface="+mn-ea"/>
          <a:cs typeface="+mn-cs"/>
        </a:defRPr>
      </a:lvl9pPr>
    </p:bodyStyle>
    <p:otherStyle>
      <a:defPPr>
        <a:defRPr lang="en-US"/>
      </a:defPPr>
      <a:lvl1pPr marL="0" algn="l" defTabSz="860989" rtl="0" eaLnBrk="1" latinLnBrk="0" hangingPunct="1">
        <a:defRPr sz="1690" kern="1200">
          <a:solidFill>
            <a:schemeClr val="tx1"/>
          </a:solidFill>
          <a:latin typeface="+mn-lt"/>
          <a:ea typeface="+mn-ea"/>
          <a:cs typeface="+mn-cs"/>
        </a:defRPr>
      </a:lvl1pPr>
      <a:lvl2pPr marL="430494" algn="l" defTabSz="860989" rtl="0" eaLnBrk="1" latinLnBrk="0" hangingPunct="1">
        <a:defRPr sz="1690" kern="1200">
          <a:solidFill>
            <a:schemeClr val="tx1"/>
          </a:solidFill>
          <a:latin typeface="+mn-lt"/>
          <a:ea typeface="+mn-ea"/>
          <a:cs typeface="+mn-cs"/>
        </a:defRPr>
      </a:lvl2pPr>
      <a:lvl3pPr marL="860989" algn="l" defTabSz="860989" rtl="0" eaLnBrk="1" latinLnBrk="0" hangingPunct="1">
        <a:defRPr sz="1690" kern="1200">
          <a:solidFill>
            <a:schemeClr val="tx1"/>
          </a:solidFill>
          <a:latin typeface="+mn-lt"/>
          <a:ea typeface="+mn-ea"/>
          <a:cs typeface="+mn-cs"/>
        </a:defRPr>
      </a:lvl3pPr>
      <a:lvl4pPr marL="1291483" algn="l" defTabSz="860989" rtl="0" eaLnBrk="1" latinLnBrk="0" hangingPunct="1">
        <a:defRPr sz="1690" kern="1200">
          <a:solidFill>
            <a:schemeClr val="tx1"/>
          </a:solidFill>
          <a:latin typeface="+mn-lt"/>
          <a:ea typeface="+mn-ea"/>
          <a:cs typeface="+mn-cs"/>
        </a:defRPr>
      </a:lvl4pPr>
      <a:lvl5pPr marL="1721977" algn="l" defTabSz="860989" rtl="0" eaLnBrk="1" latinLnBrk="0" hangingPunct="1">
        <a:defRPr sz="1690" kern="1200">
          <a:solidFill>
            <a:schemeClr val="tx1"/>
          </a:solidFill>
          <a:latin typeface="+mn-lt"/>
          <a:ea typeface="+mn-ea"/>
          <a:cs typeface="+mn-cs"/>
        </a:defRPr>
      </a:lvl5pPr>
      <a:lvl6pPr marL="2152472" algn="l" defTabSz="860989" rtl="0" eaLnBrk="1" latinLnBrk="0" hangingPunct="1">
        <a:defRPr sz="1690" kern="1200">
          <a:solidFill>
            <a:schemeClr val="tx1"/>
          </a:solidFill>
          <a:latin typeface="+mn-lt"/>
          <a:ea typeface="+mn-ea"/>
          <a:cs typeface="+mn-cs"/>
        </a:defRPr>
      </a:lvl6pPr>
      <a:lvl7pPr marL="2582966" algn="l" defTabSz="860989" rtl="0" eaLnBrk="1" latinLnBrk="0" hangingPunct="1">
        <a:defRPr sz="1690" kern="1200">
          <a:solidFill>
            <a:schemeClr val="tx1"/>
          </a:solidFill>
          <a:latin typeface="+mn-lt"/>
          <a:ea typeface="+mn-ea"/>
          <a:cs typeface="+mn-cs"/>
        </a:defRPr>
      </a:lvl7pPr>
      <a:lvl8pPr marL="3013461" algn="l" defTabSz="860989" rtl="0" eaLnBrk="1" latinLnBrk="0" hangingPunct="1">
        <a:defRPr sz="1690" kern="1200">
          <a:solidFill>
            <a:schemeClr val="tx1"/>
          </a:solidFill>
          <a:latin typeface="+mn-lt"/>
          <a:ea typeface="+mn-ea"/>
          <a:cs typeface="+mn-cs"/>
        </a:defRPr>
      </a:lvl8pPr>
      <a:lvl9pPr marL="3443955" algn="l" defTabSz="860989" rtl="0" eaLnBrk="1" latinLnBrk="0" hangingPunct="1">
        <a:defRPr sz="16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i.ch.lampropoulos@gmail.com"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ανθρώπινο πρόσωπο, καρτούν, γυναίκα, εικονογράφηση&#10;&#10;Περιγραφή που δημιουργήθηκε αυτόματα">
            <a:extLst>
              <a:ext uri="{FF2B5EF4-FFF2-40B4-BE49-F238E27FC236}">
                <a16:creationId xmlns:a16="http://schemas.microsoft.com/office/drawing/2014/main" id="{403A955C-432F-16C4-8E07-FC7104C81980}"/>
              </a:ext>
            </a:extLst>
          </p:cNvPr>
          <p:cNvPicPr>
            <a:picLocks noChangeAspect="1"/>
          </p:cNvPicPr>
          <p:nvPr/>
        </p:nvPicPr>
        <p:blipFill>
          <a:blip r:embed="rId2">
            <a:alphaModFix amt="10000"/>
          </a:blip>
          <a:srcRect t="4781" b="25814"/>
          <a:stretch/>
        </p:blipFill>
        <p:spPr>
          <a:xfrm>
            <a:off x="0" y="10"/>
            <a:ext cx="9905980" cy="6857990"/>
          </a:xfrm>
          <a:prstGeom prst="rect">
            <a:avLst/>
          </a:prstGeom>
          <a:noFill/>
        </p:spPr>
      </p:pic>
      <p:pic>
        <p:nvPicPr>
          <p:cNvPr id="6" name="Εικόνα 5" descr="Εικόνα που περιέχει υπογραφή, πόλος, σχεδίαση, πιάτο&#10;&#10;Περιγραφή που δημιουργήθηκε αυτόματα">
            <a:extLst>
              <a:ext uri="{FF2B5EF4-FFF2-40B4-BE49-F238E27FC236}">
                <a16:creationId xmlns:a16="http://schemas.microsoft.com/office/drawing/2014/main" id="{B2269D90-08B1-C297-BAEB-2905DF57E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0784" cy="510784"/>
          </a:xfrm>
          <a:prstGeom prst="rect">
            <a:avLst/>
          </a:prstGeom>
          <a:ln>
            <a:noFill/>
          </a:ln>
          <a:effectLst>
            <a:outerShdw blurRad="292100" dist="139700" dir="2700000" algn="tl" rotWithShape="0">
              <a:srgbClr val="333333">
                <a:alpha val="65000"/>
              </a:srgbClr>
            </a:outerShdw>
          </a:effectLst>
        </p:spPr>
      </p:pic>
      <p:pic>
        <p:nvPicPr>
          <p:cNvPr id="7" name="Picture 3">
            <a:extLst>
              <a:ext uri="{FF2B5EF4-FFF2-40B4-BE49-F238E27FC236}">
                <a16:creationId xmlns:a16="http://schemas.microsoft.com/office/drawing/2014/main" id="{92D8E6B8-FD04-C085-1142-CC5D6DC0B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783" y="0"/>
            <a:ext cx="550217" cy="510784"/>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8" name="Τίτλος 1">
            <a:extLst>
              <a:ext uri="{FF2B5EF4-FFF2-40B4-BE49-F238E27FC236}">
                <a16:creationId xmlns:a16="http://schemas.microsoft.com/office/drawing/2014/main" id="{6C8376D5-F9D7-1E88-3B2A-DCCB456C6D4F}"/>
              </a:ext>
            </a:extLst>
          </p:cNvPr>
          <p:cNvSpPr txBox="1">
            <a:spLocks/>
          </p:cNvSpPr>
          <p:nvPr/>
        </p:nvSpPr>
        <p:spPr>
          <a:xfrm>
            <a:off x="1" y="0"/>
            <a:ext cx="9905980" cy="1227741"/>
          </a:xfrm>
          <a:prstGeom prst="rect">
            <a:avLst/>
          </a:prstGeom>
        </p:spPr>
        <p:txBody>
          <a:bodyPr vert="horz" lIns="438162" tIns="219081" rIns="438162" bIns="219081" rtlCol="0" anchor="ctr">
            <a:noAutofit/>
          </a:bodyPr>
          <a:lstStyle>
            <a:lvl1pPr algn="ctr" defTabSz="860989" rtl="0" eaLnBrk="1" latinLnBrk="0" hangingPunct="1">
              <a:lnSpc>
                <a:spcPct val="100000"/>
              </a:lnSpc>
              <a:spcBef>
                <a:spcPct val="0"/>
              </a:spcBef>
              <a:buNone/>
              <a:defRPr sz="7526"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90000"/>
              </a:lnSpc>
            </a:pPr>
            <a:r>
              <a:rPr lang="el-GR" sz="2000" b="1" dirty="0">
                <a:solidFill>
                  <a:schemeClr val="tx1"/>
                </a:solidFill>
                <a:effectLst/>
                <a:latin typeface="Comic Sans MS" panose="030F0702030302020204" pitchFamily="66" charset="0"/>
              </a:rPr>
              <a:t>9</a:t>
            </a:r>
            <a:r>
              <a:rPr lang="el-GR" sz="2000" b="1" baseline="30000" dirty="0">
                <a:solidFill>
                  <a:schemeClr val="tx1"/>
                </a:solidFill>
                <a:effectLst/>
                <a:latin typeface="Comic Sans MS" panose="030F0702030302020204" pitchFamily="66" charset="0"/>
              </a:rPr>
              <a:t>ος</a:t>
            </a:r>
            <a:r>
              <a:rPr lang="el-GR" sz="2000" b="1" dirty="0">
                <a:solidFill>
                  <a:schemeClr val="tx1"/>
                </a:solidFill>
                <a:effectLst/>
                <a:latin typeface="Comic Sans MS" panose="030F0702030302020204" pitchFamily="66" charset="0"/>
              </a:rPr>
              <a:t> ΕΘΝΙΚΟΣ ΔΙΑΓΩΝΙΣΜΟΣ ΕΛΛΑΔΑΣ ΚΑΙ ΚΥΠΡΟΥ </a:t>
            </a:r>
          </a:p>
          <a:p>
            <a:pPr>
              <a:lnSpc>
                <a:spcPct val="90000"/>
              </a:lnSpc>
            </a:pPr>
            <a:r>
              <a:rPr lang="el-GR" sz="1700" dirty="0">
                <a:solidFill>
                  <a:schemeClr val="tx1"/>
                </a:solidFill>
                <a:effectLst/>
                <a:latin typeface="Comic Sans MS" panose="030F0702030302020204" pitchFamily="66" charset="0"/>
              </a:rPr>
              <a:t>του Διατμηματικού Π.Μ.Σ. Πρωτοβάθμια</a:t>
            </a:r>
            <a:r>
              <a:rPr lang="en-US" sz="1700" dirty="0">
                <a:solidFill>
                  <a:schemeClr val="tx1"/>
                </a:solidFill>
                <a:effectLst/>
                <a:latin typeface="Comic Sans MS" panose="030F0702030302020204" pitchFamily="66" charset="0"/>
              </a:rPr>
              <a:t> </a:t>
            </a:r>
            <a:r>
              <a:rPr lang="el-GR" sz="1700" dirty="0">
                <a:solidFill>
                  <a:schemeClr val="tx1"/>
                </a:solidFill>
                <a:effectLst/>
                <a:latin typeface="Comic Sans MS" panose="030F0702030302020204" pitchFamily="66" charset="0"/>
              </a:rPr>
              <a:t>Φροντίδα Υγείας </a:t>
            </a:r>
          </a:p>
          <a:p>
            <a:pPr>
              <a:lnSpc>
                <a:spcPct val="90000"/>
              </a:lnSpc>
            </a:pPr>
            <a:r>
              <a:rPr lang="el-GR" sz="1700" dirty="0">
                <a:solidFill>
                  <a:schemeClr val="tx1"/>
                </a:solidFill>
                <a:effectLst/>
                <a:latin typeface="Comic Sans MS" panose="030F0702030302020204" pitchFamily="66" charset="0"/>
              </a:rPr>
              <a:t>του Πανεπιστημίου Θεσσαλίας</a:t>
            </a:r>
            <a:r>
              <a:rPr lang="en-US" sz="1700" dirty="0">
                <a:solidFill>
                  <a:schemeClr val="tx1"/>
                </a:solidFill>
                <a:effectLst/>
                <a:latin typeface="Comic Sans MS" panose="030F0702030302020204" pitchFamily="66" charset="0"/>
              </a:rPr>
              <a:t> </a:t>
            </a:r>
            <a:r>
              <a:rPr lang="el-GR" sz="1700" dirty="0">
                <a:solidFill>
                  <a:schemeClr val="tx1"/>
                </a:solidFill>
                <a:effectLst/>
                <a:latin typeface="Comic Sans MS" panose="030F0702030302020204" pitchFamily="66" charset="0"/>
              </a:rPr>
              <a:t>&amp; της Πνευμονολογικής Κλινικής του Π.Γ.Ν.Λ. </a:t>
            </a:r>
          </a:p>
          <a:p>
            <a:pPr>
              <a:lnSpc>
                <a:spcPct val="90000"/>
              </a:lnSpc>
            </a:pPr>
            <a:r>
              <a:rPr lang="el-GR" sz="1400" dirty="0">
                <a:solidFill>
                  <a:schemeClr val="tx1"/>
                </a:solidFill>
                <a:effectLst/>
                <a:latin typeface="Comic Sans MS" panose="030F0702030302020204" pitchFamily="66" charset="0"/>
              </a:rPr>
              <a:t>(συμμετοχές με διηγήματα, φωτογραφίες, έργα</a:t>
            </a:r>
            <a:r>
              <a:rPr lang="en-US" sz="1400" dirty="0">
                <a:solidFill>
                  <a:schemeClr val="tx1"/>
                </a:solidFill>
                <a:effectLst/>
                <a:latin typeface="Comic Sans MS" panose="030F0702030302020204" pitchFamily="66" charset="0"/>
              </a:rPr>
              <a:t> </a:t>
            </a:r>
            <a:r>
              <a:rPr lang="el-GR" sz="1400" dirty="0">
                <a:solidFill>
                  <a:schemeClr val="tx1"/>
                </a:solidFill>
                <a:effectLst/>
                <a:latin typeface="Comic Sans MS" panose="030F0702030302020204" pitchFamily="66" charset="0"/>
              </a:rPr>
              <a:t>ζωγραφικής</a:t>
            </a:r>
            <a:r>
              <a:rPr lang="en-US" sz="1400" dirty="0">
                <a:solidFill>
                  <a:schemeClr val="tx1"/>
                </a:solidFill>
                <a:effectLst/>
                <a:latin typeface="Comic Sans MS" panose="030F0702030302020204" pitchFamily="66" charset="0"/>
              </a:rPr>
              <a:t>,</a:t>
            </a:r>
            <a:r>
              <a:rPr lang="el-GR" sz="1400" dirty="0">
                <a:solidFill>
                  <a:schemeClr val="tx1"/>
                </a:solidFill>
                <a:effectLst/>
                <a:latin typeface="Comic Sans MS" panose="030F0702030302020204" pitchFamily="66" charset="0"/>
              </a:rPr>
              <a:t> κολλάζ, τεχνητή νοημοσύνη και άλλες δημιουργίες)</a:t>
            </a:r>
            <a:r>
              <a:rPr lang="en-US" sz="1400" dirty="0">
                <a:solidFill>
                  <a:schemeClr val="tx1"/>
                </a:solidFill>
                <a:effectLst/>
                <a:latin typeface="Comic Sans MS" panose="030F0702030302020204" pitchFamily="66" charset="0"/>
              </a:rPr>
              <a:t> </a:t>
            </a:r>
            <a:endParaRPr lang="el-GR" sz="1400" dirty="0">
              <a:solidFill>
                <a:schemeClr val="tx1"/>
              </a:solidFill>
              <a:effectLst/>
              <a:latin typeface="Comic Sans MS" panose="030F0702030302020204" pitchFamily="66" charset="0"/>
            </a:endParaRPr>
          </a:p>
        </p:txBody>
      </p:sp>
      <p:sp>
        <p:nvSpPr>
          <p:cNvPr id="9" name="Τίτλος 1">
            <a:extLst>
              <a:ext uri="{FF2B5EF4-FFF2-40B4-BE49-F238E27FC236}">
                <a16:creationId xmlns:a16="http://schemas.microsoft.com/office/drawing/2014/main" id="{7781E06D-0CB0-FA3B-9A55-0A6A4E58F235}"/>
              </a:ext>
            </a:extLst>
          </p:cNvPr>
          <p:cNvSpPr txBox="1">
            <a:spLocks/>
          </p:cNvSpPr>
          <p:nvPr/>
        </p:nvSpPr>
        <p:spPr>
          <a:xfrm>
            <a:off x="-528748" y="1127729"/>
            <a:ext cx="10963469" cy="1491378"/>
          </a:xfrm>
          <a:prstGeom prst="rect">
            <a:avLst/>
          </a:prstGeom>
        </p:spPr>
        <p:txBody>
          <a:bodyPr vert="horz" lIns="438162" tIns="219081" rIns="438162" bIns="219081" rtlCol="0" anchor="b">
            <a:noAutofit/>
          </a:bodyPr>
          <a:lstStyle>
            <a:lvl1pPr algn="ctr" defTabSz="860989" rtl="0" eaLnBrk="1" latinLnBrk="0" hangingPunct="1">
              <a:lnSpc>
                <a:spcPts val="5461"/>
              </a:lnSpc>
              <a:spcBef>
                <a:spcPct val="0"/>
              </a:spcBef>
              <a:buNone/>
              <a:defRPr sz="5089"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50000"/>
              </a:lnSpc>
            </a:pPr>
            <a:r>
              <a:rPr lang="el-GR" sz="1600" b="1" dirty="0">
                <a:solidFill>
                  <a:schemeClr val="tx1"/>
                </a:solidFill>
                <a:latin typeface="Verdana" panose="020B0604030504040204" pitchFamily="34" charset="0"/>
                <a:ea typeface="Verdana" panose="020B0604030504040204" pitchFamily="34" charset="0"/>
                <a:cs typeface="Verdana" panose="020B0604030504040204" pitchFamily="34" charset="0"/>
              </a:rPr>
              <a:t>με θέμα:</a:t>
            </a:r>
          </a:p>
          <a:p>
            <a:pPr>
              <a:lnSpc>
                <a:spcPct val="150000"/>
              </a:lnSpc>
            </a:pPr>
            <a:r>
              <a:rPr lang="el-GR" sz="2200" b="1" dirty="0">
                <a:solidFill>
                  <a:srgbClr val="C00000"/>
                </a:solidFill>
                <a:latin typeface="Verdana" panose="020B0604030504040204" pitchFamily="34" charset="0"/>
                <a:ea typeface="Verdana" panose="020B0604030504040204" pitchFamily="34" charset="0"/>
                <a:cs typeface="Verdana" panose="020B0604030504040204" pitchFamily="34" charset="0"/>
              </a:rPr>
              <a:t>«Γράφοντας για προσωπικότητες που μας εμπνέουν – </a:t>
            </a:r>
          </a:p>
          <a:p>
            <a:pPr>
              <a:lnSpc>
                <a:spcPct val="150000"/>
              </a:lnSpc>
            </a:pPr>
            <a:r>
              <a:rPr lang="el-GR" sz="2200" b="1" dirty="0">
                <a:solidFill>
                  <a:srgbClr val="C00000"/>
                </a:solidFill>
                <a:latin typeface="Verdana" panose="020B0604030504040204" pitchFamily="34" charset="0"/>
                <a:ea typeface="Verdana" panose="020B0604030504040204" pitchFamily="34" charset="0"/>
                <a:cs typeface="Verdana" panose="020B0604030504040204" pitchFamily="34" charset="0"/>
              </a:rPr>
              <a:t>Απεικονίζοντας πρόσωπα που μας αγγίζουν»</a:t>
            </a:r>
          </a:p>
        </p:txBody>
      </p:sp>
      <p:sp>
        <p:nvSpPr>
          <p:cNvPr id="10" name="TextBox 9">
            <a:extLst>
              <a:ext uri="{FF2B5EF4-FFF2-40B4-BE49-F238E27FC236}">
                <a16:creationId xmlns:a16="http://schemas.microsoft.com/office/drawing/2014/main" id="{4A379C89-10F2-28DE-8249-8A0B0EA965C2}"/>
              </a:ext>
            </a:extLst>
          </p:cNvPr>
          <p:cNvSpPr txBox="1"/>
          <p:nvPr/>
        </p:nvSpPr>
        <p:spPr>
          <a:xfrm>
            <a:off x="95762" y="2561287"/>
            <a:ext cx="9714451" cy="4136517"/>
          </a:xfrm>
          <a:prstGeom prst="rect">
            <a:avLst/>
          </a:prstGeom>
          <a:noFill/>
        </p:spPr>
        <p:txBody>
          <a:bodyPr wrap="square">
            <a:spAutoFit/>
          </a:bodyPr>
          <a:lstStyle/>
          <a:p>
            <a:pPr marL="0" indent="0" algn="just">
              <a:lnSpc>
                <a:spcPct val="90000"/>
              </a:lnSpc>
              <a:buNone/>
            </a:pPr>
            <a:r>
              <a:rPr lang="el-GR" sz="1400" dirty="0">
                <a:solidFill>
                  <a:schemeClr val="tx2">
                    <a:lumMod val="50000"/>
                  </a:schemeClr>
                </a:solidFill>
                <a:latin typeface="Comic Sans MS" panose="030F0702030302020204" pitchFamily="66" charset="0"/>
              </a:rPr>
              <a:t>Στο διαγωνισμό μπορούν να λάβουν μέρος Έλληνες &amp; Κύπριοι πολίτες της Ελλάδας και του εξωτερικού είτε ενήλικες ανεξαρτήτου ηλικίας είτε ανήλικοι. Οι διαγωνιζόμενοι καλούνται είτε να καταγράψουν είτε να απεικονίσουν, είτε να χρησιμοποιήσουν άλλη μέθοδο προκειμένου να παρουσιάσουν την ιδέα τους η οποία θα είναι βασισμένη στο θέμα του διαγωνισμού.</a:t>
            </a:r>
            <a:r>
              <a:rPr lang="en-US" sz="1400" dirty="0">
                <a:solidFill>
                  <a:schemeClr val="tx2">
                    <a:lumMod val="50000"/>
                  </a:schemeClr>
                </a:solidFill>
                <a:latin typeface="Comic Sans MS" panose="030F0702030302020204" pitchFamily="66" charset="0"/>
              </a:rPr>
              <a:t> </a:t>
            </a:r>
            <a:r>
              <a:rPr lang="el-GR" sz="1400" dirty="0">
                <a:solidFill>
                  <a:schemeClr val="tx2">
                    <a:lumMod val="50000"/>
                  </a:schemeClr>
                </a:solidFill>
                <a:latin typeface="Comic Sans MS" panose="030F0702030302020204" pitchFamily="66" charset="0"/>
              </a:rPr>
              <a:t>Δεν υπάρχει περιορισμός συμμετοχών και ο </a:t>
            </a:r>
            <a:r>
              <a:rPr lang="el-GR" sz="1400" b="1" dirty="0">
                <a:solidFill>
                  <a:schemeClr val="tx2">
                    <a:lumMod val="50000"/>
                  </a:schemeClr>
                </a:solidFill>
                <a:latin typeface="Comic Sans MS" panose="030F0702030302020204" pitchFamily="66" charset="0"/>
              </a:rPr>
              <a:t>στόχος είναι η δημιουργία ενός </a:t>
            </a:r>
            <a:r>
              <a:rPr lang="en-US" sz="1400" b="1" dirty="0">
                <a:solidFill>
                  <a:schemeClr val="tx2">
                    <a:lumMod val="50000"/>
                  </a:schemeClr>
                </a:solidFill>
                <a:latin typeface="Comic Sans MS" panose="030F0702030302020204" pitchFamily="66" charset="0"/>
              </a:rPr>
              <a:t>eBook</a:t>
            </a:r>
            <a:r>
              <a:rPr lang="el-GR" sz="1400" b="1" dirty="0">
                <a:solidFill>
                  <a:schemeClr val="tx2">
                    <a:lumMod val="50000"/>
                  </a:schemeClr>
                </a:solidFill>
                <a:latin typeface="Comic Sans MS" panose="030F0702030302020204" pitchFamily="66" charset="0"/>
              </a:rPr>
              <a:t>,</a:t>
            </a:r>
            <a:r>
              <a:rPr lang="en-US" sz="1400" b="1" dirty="0">
                <a:solidFill>
                  <a:schemeClr val="tx2">
                    <a:lumMod val="50000"/>
                  </a:schemeClr>
                </a:solidFill>
                <a:latin typeface="Comic Sans MS" panose="030F0702030302020204" pitchFamily="66" charset="0"/>
              </a:rPr>
              <a:t> </a:t>
            </a:r>
            <a:r>
              <a:rPr lang="el-GR" sz="1400" b="1" dirty="0">
                <a:solidFill>
                  <a:schemeClr val="tx2">
                    <a:lumMod val="50000"/>
                  </a:schemeClr>
                </a:solidFill>
                <a:latin typeface="Comic Sans MS" panose="030F0702030302020204" pitchFamily="66" charset="0"/>
              </a:rPr>
              <a:t>το οποίο θα είναι δωρεάν διαθέσιμο σε όλους.</a:t>
            </a:r>
            <a:endParaRPr lang="en-US" sz="1400" b="1" dirty="0">
              <a:solidFill>
                <a:schemeClr val="tx2">
                  <a:lumMod val="50000"/>
                </a:schemeClr>
              </a:solidFill>
              <a:latin typeface="Comic Sans MS" panose="030F0702030302020204" pitchFamily="66" charset="0"/>
            </a:endParaRPr>
          </a:p>
          <a:p>
            <a:pPr marL="0" indent="0" algn="just">
              <a:lnSpc>
                <a:spcPct val="90000"/>
              </a:lnSpc>
              <a:buNone/>
            </a:pPr>
            <a:endParaRPr lang="el-GR" sz="1400" b="1" dirty="0">
              <a:solidFill>
                <a:schemeClr val="tx2">
                  <a:lumMod val="50000"/>
                </a:schemeClr>
              </a:solidFill>
              <a:latin typeface="Comic Sans MS" panose="030F0702030302020204" pitchFamily="66" charset="0"/>
            </a:endParaRPr>
          </a:p>
          <a:p>
            <a:pPr marL="0" indent="0" algn="ctr">
              <a:lnSpc>
                <a:spcPct val="90000"/>
              </a:lnSpc>
              <a:buNone/>
            </a:pPr>
            <a:r>
              <a:rPr lang="el-GR" sz="1400" dirty="0">
                <a:solidFill>
                  <a:schemeClr val="tx2">
                    <a:lumMod val="50000"/>
                  </a:schemeClr>
                </a:solidFill>
                <a:latin typeface="Comic Sans MS" panose="030F0702030302020204" pitchFamily="66" charset="0"/>
              </a:rPr>
              <a:t>Ο διαγωνισμός ξεκινά με την 1</a:t>
            </a:r>
            <a:r>
              <a:rPr lang="el-GR" sz="1400" baseline="30000" dirty="0">
                <a:solidFill>
                  <a:schemeClr val="tx2">
                    <a:lumMod val="50000"/>
                  </a:schemeClr>
                </a:solidFill>
                <a:latin typeface="Comic Sans MS" panose="030F0702030302020204" pitchFamily="66" charset="0"/>
              </a:rPr>
              <a:t>η</a:t>
            </a:r>
            <a:r>
              <a:rPr lang="el-GR" sz="1400" dirty="0">
                <a:solidFill>
                  <a:schemeClr val="tx2">
                    <a:lumMod val="50000"/>
                  </a:schemeClr>
                </a:solidFill>
                <a:latin typeface="Comic Sans MS" panose="030F0702030302020204" pitchFamily="66" charset="0"/>
              </a:rPr>
              <a:t> ανάρτηση του (12 Ιανουαρίου 2025) και</a:t>
            </a:r>
            <a:r>
              <a:rPr lang="el-GR" sz="1400" b="1" dirty="0">
                <a:solidFill>
                  <a:schemeClr val="tx2">
                    <a:lumMod val="50000"/>
                  </a:schemeClr>
                </a:solidFill>
                <a:latin typeface="Comic Sans MS" panose="030F0702030302020204" pitchFamily="66" charset="0"/>
              </a:rPr>
              <a:t> </a:t>
            </a:r>
          </a:p>
          <a:p>
            <a:pPr marL="0" indent="0" algn="ctr">
              <a:lnSpc>
                <a:spcPct val="90000"/>
              </a:lnSpc>
              <a:buNone/>
            </a:pPr>
            <a:endParaRPr lang="el-GR" sz="1400" b="1" dirty="0">
              <a:solidFill>
                <a:schemeClr val="tx2">
                  <a:lumMod val="50000"/>
                </a:schemeClr>
              </a:solidFill>
              <a:latin typeface="Comic Sans MS" panose="030F0702030302020204" pitchFamily="66" charset="0"/>
            </a:endParaRPr>
          </a:p>
          <a:p>
            <a:pPr marL="0" indent="0" algn="ctr">
              <a:lnSpc>
                <a:spcPct val="90000"/>
              </a:lnSpc>
              <a:buNone/>
            </a:pPr>
            <a:r>
              <a:rPr lang="el-GR" sz="1600" b="1" dirty="0">
                <a:solidFill>
                  <a:srgbClr val="C00000"/>
                </a:solidFill>
                <a:latin typeface="Comic Sans MS" panose="030F0702030302020204" pitchFamily="66" charset="0"/>
              </a:rPr>
              <a:t>καταληκτική ημερομηνία υποβολής των συμμετοχών είναι η </a:t>
            </a:r>
            <a:r>
              <a:rPr lang="el-GR" sz="2200" b="1" u="sng" dirty="0">
                <a:solidFill>
                  <a:srgbClr val="C00000"/>
                </a:solidFill>
                <a:latin typeface="Comic Sans MS" panose="030F0702030302020204" pitchFamily="66" charset="0"/>
              </a:rPr>
              <a:t>15</a:t>
            </a:r>
            <a:r>
              <a:rPr lang="el-GR" sz="2200" b="1" u="sng" baseline="30000" dirty="0">
                <a:solidFill>
                  <a:srgbClr val="C00000"/>
                </a:solidFill>
                <a:latin typeface="Comic Sans MS" panose="030F0702030302020204" pitchFamily="66" charset="0"/>
              </a:rPr>
              <a:t>η</a:t>
            </a:r>
            <a:r>
              <a:rPr lang="el-GR" sz="2200" b="1" u="sng" dirty="0">
                <a:solidFill>
                  <a:srgbClr val="C00000"/>
                </a:solidFill>
                <a:latin typeface="Comic Sans MS" panose="030F0702030302020204" pitchFamily="66" charset="0"/>
              </a:rPr>
              <a:t> Ιουλίου 2025.</a:t>
            </a:r>
            <a:r>
              <a:rPr lang="en-US" sz="2200" b="1" u="sng" dirty="0">
                <a:solidFill>
                  <a:srgbClr val="C00000"/>
                </a:solidFill>
                <a:latin typeface="Comic Sans MS" panose="030F0702030302020204" pitchFamily="66" charset="0"/>
              </a:rPr>
              <a:t> </a:t>
            </a:r>
            <a:endParaRPr lang="el-GR" sz="2200" b="1" u="sng" dirty="0">
              <a:solidFill>
                <a:srgbClr val="C00000"/>
              </a:solidFill>
              <a:latin typeface="Comic Sans MS" panose="030F0702030302020204" pitchFamily="66" charset="0"/>
            </a:endParaRPr>
          </a:p>
          <a:p>
            <a:pPr marL="0" indent="0" algn="ctr">
              <a:lnSpc>
                <a:spcPct val="90000"/>
              </a:lnSpc>
              <a:buNone/>
            </a:pPr>
            <a:endParaRPr lang="el-GR" sz="1400" b="1" dirty="0">
              <a:solidFill>
                <a:schemeClr val="tx2">
                  <a:lumMod val="50000"/>
                </a:schemeClr>
              </a:solidFill>
              <a:latin typeface="Comic Sans MS" panose="030F0702030302020204" pitchFamily="66" charset="0"/>
            </a:endParaRPr>
          </a:p>
          <a:p>
            <a:pPr marL="0" indent="0" algn="just">
              <a:lnSpc>
                <a:spcPct val="90000"/>
              </a:lnSpc>
              <a:buNone/>
            </a:pPr>
            <a:r>
              <a:rPr lang="el-GR" sz="1400" dirty="0">
                <a:solidFill>
                  <a:schemeClr val="tx2">
                    <a:lumMod val="50000"/>
                  </a:schemeClr>
                </a:solidFill>
                <a:latin typeface="Comic Sans MS" panose="030F0702030302020204" pitchFamily="66" charset="0"/>
              </a:rPr>
              <a:t>Όλα τα έργα θα πρέπει να αποσταλούν με ηλεκτρονικό τρόπο και συγκεκριμένα στο </a:t>
            </a:r>
            <a:r>
              <a:rPr lang="en-US" sz="1400" dirty="0">
                <a:solidFill>
                  <a:schemeClr val="tx2">
                    <a:lumMod val="50000"/>
                  </a:schemeClr>
                </a:solidFill>
                <a:latin typeface="Comic Sans MS" panose="030F0702030302020204" pitchFamily="66" charset="0"/>
              </a:rPr>
              <a:t>email </a:t>
            </a:r>
            <a:r>
              <a:rPr lang="en-US" sz="1400" b="1" dirty="0">
                <a:latin typeface="Comic Sans MS" panose="030F0702030302020204" pitchFamily="66" charset="0"/>
                <a:hlinkClick r:id="rId5">
                  <a:extLst>
                    <a:ext uri="{A12FA001-AC4F-418D-AE19-62706E023703}">
                      <ahyp:hlinkClr xmlns:ahyp="http://schemas.microsoft.com/office/drawing/2018/hyperlinkcolor" val="tx"/>
                    </a:ext>
                  </a:extLst>
                </a:hlinkClick>
              </a:rPr>
              <a:t>i.ch.lampropoulos@gmail.com</a:t>
            </a:r>
            <a:r>
              <a:rPr lang="el-GR" sz="1400" b="1" dirty="0">
                <a:latin typeface="Comic Sans MS" panose="030F0702030302020204" pitchFamily="66" charset="0"/>
              </a:rPr>
              <a:t> </a:t>
            </a:r>
            <a:r>
              <a:rPr lang="en-US" sz="1400" dirty="0">
                <a:solidFill>
                  <a:schemeClr val="tx2">
                    <a:lumMod val="50000"/>
                  </a:schemeClr>
                </a:solidFill>
                <a:latin typeface="Comic Sans MS" panose="030F0702030302020204" pitchFamily="66" charset="0"/>
              </a:rPr>
              <a:t>(</a:t>
            </a:r>
            <a:r>
              <a:rPr lang="el-GR" sz="1400" dirty="0">
                <a:solidFill>
                  <a:schemeClr val="tx2">
                    <a:lumMod val="50000"/>
                  </a:schemeClr>
                </a:solidFill>
                <a:latin typeface="Comic Sans MS" panose="030F0702030302020204" pitchFamily="66" charset="0"/>
              </a:rPr>
              <a:t>Στο ίδιο </a:t>
            </a:r>
            <a:r>
              <a:rPr lang="en-US" sz="1400" dirty="0">
                <a:solidFill>
                  <a:schemeClr val="tx2">
                    <a:lumMod val="50000"/>
                  </a:schemeClr>
                </a:solidFill>
                <a:latin typeface="Comic Sans MS" panose="030F0702030302020204" pitchFamily="66" charset="0"/>
              </a:rPr>
              <a:t>email </a:t>
            </a:r>
            <a:r>
              <a:rPr lang="el-GR" sz="1400" dirty="0">
                <a:solidFill>
                  <a:schemeClr val="tx2">
                    <a:lumMod val="50000"/>
                  </a:schemeClr>
                </a:solidFill>
                <a:latin typeface="Comic Sans MS" panose="030F0702030302020204" pitchFamily="66" charset="0"/>
              </a:rPr>
              <a:t>παρέχονται και περισσότερες πληροφορίες καθώς και οι όροι συμμετοχής</a:t>
            </a:r>
            <a:r>
              <a:rPr lang="en-US" sz="1400" dirty="0">
                <a:solidFill>
                  <a:schemeClr val="tx2">
                    <a:lumMod val="50000"/>
                  </a:schemeClr>
                </a:solidFill>
                <a:latin typeface="Comic Sans MS" panose="030F0702030302020204" pitchFamily="66" charset="0"/>
              </a:rPr>
              <a:t>).</a:t>
            </a:r>
          </a:p>
          <a:p>
            <a:pPr marL="0" indent="0" algn="just">
              <a:lnSpc>
                <a:spcPct val="90000"/>
              </a:lnSpc>
              <a:buNone/>
            </a:pPr>
            <a:r>
              <a:rPr lang="el-GR" sz="1400" dirty="0">
                <a:solidFill>
                  <a:schemeClr val="tx2">
                    <a:lumMod val="50000"/>
                  </a:schemeClr>
                </a:solidFill>
                <a:latin typeface="Comic Sans MS" panose="030F0702030302020204" pitchFamily="66" charset="0"/>
              </a:rPr>
              <a:t> </a:t>
            </a:r>
          </a:p>
          <a:p>
            <a:pPr marL="0" indent="0" algn="just">
              <a:lnSpc>
                <a:spcPct val="90000"/>
              </a:lnSpc>
              <a:buNone/>
            </a:pPr>
            <a:r>
              <a:rPr lang="el-GR" sz="1200" dirty="0">
                <a:solidFill>
                  <a:schemeClr val="tx2">
                    <a:lumMod val="50000"/>
                  </a:schemeClr>
                </a:solidFill>
                <a:latin typeface="Comic Sans MS" panose="030F0702030302020204" pitchFamily="66" charset="0"/>
              </a:rPr>
              <a:t>Για την έκδοση του ηλεκτρονικού βιβλίου eBook δεν θα γίνει βράβευση συγκεκριμένων έργων και όλοι οι συμμετέχοντες θα λάβουν Τιμητική Διάκριση την ώρα της παρουσίασης του ηλεκτρονικού βιβλίου η οποία θα λάβει χώρα στο Ετήσιο Συνέδριο Ημέρες Πνευμονολογίας της Πνευμονολογικής Κλινικής του Πανεπιστημιακού Γενικού Νοσοκομείου Λάρισας, όπου και θα ενημερωθείτε σε δεύτερο χρόνο! </a:t>
            </a:r>
          </a:p>
          <a:p>
            <a:pPr marL="0" indent="0" algn="just">
              <a:lnSpc>
                <a:spcPct val="90000"/>
              </a:lnSpc>
              <a:buNone/>
            </a:pPr>
            <a:r>
              <a:rPr lang="el-GR" sz="1200" dirty="0">
                <a:solidFill>
                  <a:schemeClr val="tx2">
                    <a:lumMod val="50000"/>
                  </a:schemeClr>
                </a:solidFill>
                <a:latin typeface="Comic Sans MS" panose="030F0702030302020204" pitchFamily="66" charset="0"/>
              </a:rPr>
              <a:t>Για όσους συμμετέχοντες δεν καταφέρουν να παρευρεθούν στην παρουσίαση του </a:t>
            </a:r>
            <a:r>
              <a:rPr lang="en-US" sz="1200" dirty="0">
                <a:solidFill>
                  <a:schemeClr val="tx2">
                    <a:lumMod val="50000"/>
                  </a:schemeClr>
                </a:solidFill>
                <a:latin typeface="Comic Sans MS" panose="030F0702030302020204" pitchFamily="66" charset="0"/>
              </a:rPr>
              <a:t>eBook </a:t>
            </a:r>
            <a:r>
              <a:rPr lang="el-GR" sz="1200" dirty="0">
                <a:solidFill>
                  <a:schemeClr val="tx2">
                    <a:lumMod val="50000"/>
                  </a:schemeClr>
                </a:solidFill>
                <a:latin typeface="Comic Sans MS" panose="030F0702030302020204" pitchFamily="66" charset="0"/>
              </a:rPr>
              <a:t>και την τελετή απονομής των Τιμητικών διακρίσεων ο τρόπος αποστολής τους θα είναι μέσω </a:t>
            </a:r>
            <a:r>
              <a:rPr lang="en-US" sz="1200" dirty="0">
                <a:solidFill>
                  <a:schemeClr val="tx2">
                    <a:lumMod val="50000"/>
                  </a:schemeClr>
                </a:solidFill>
                <a:latin typeface="Comic Sans MS" panose="030F0702030302020204" pitchFamily="66" charset="0"/>
              </a:rPr>
              <a:t>email</a:t>
            </a:r>
            <a:r>
              <a:rPr lang="el-GR" sz="1200" dirty="0">
                <a:solidFill>
                  <a:schemeClr val="tx2">
                    <a:lumMod val="50000"/>
                  </a:schemeClr>
                </a:solidFill>
                <a:latin typeface="Comic Sans MS" panose="030F0702030302020204" pitchFamily="66" charset="0"/>
              </a:rPr>
              <a:t>.</a:t>
            </a:r>
          </a:p>
          <a:p>
            <a:pPr marL="0" indent="0" algn="just">
              <a:lnSpc>
                <a:spcPct val="90000"/>
              </a:lnSpc>
              <a:buNone/>
            </a:pPr>
            <a:endParaRPr lang="el-GR" sz="1400" dirty="0"/>
          </a:p>
          <a:p>
            <a:pPr marL="0" indent="0" algn="ctr">
              <a:lnSpc>
                <a:spcPct val="90000"/>
              </a:lnSpc>
              <a:buNone/>
            </a:pPr>
            <a:r>
              <a:rPr lang="el-GR" sz="1400" dirty="0"/>
              <a:t>Εκ μέρους της Οργανωτικής Επιτροπής</a:t>
            </a:r>
          </a:p>
        </p:txBody>
      </p:sp>
    </p:spTree>
    <p:extLst>
      <p:ext uri="{BB962C8B-B14F-4D97-AF65-F5344CB8AC3E}">
        <p14:creationId xmlns:p14="http://schemas.microsoft.com/office/powerpoint/2010/main" val="3642983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671</TotalTime>
  <Words>293</Words>
  <Application>Microsoft Office PowerPoint</Application>
  <PresentationFormat>Χαρτί Α4 (210x297 χιλ.)</PresentationFormat>
  <Paragraphs>19</Paragraphs>
  <Slides>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vt:i4>
      </vt:variant>
    </vt:vector>
  </HeadingPairs>
  <TitlesOfParts>
    <vt:vector size="8" baseType="lpstr">
      <vt:lpstr>Arial</vt:lpstr>
      <vt:lpstr>Century Gothic</vt:lpstr>
      <vt:lpstr>Comic Sans MS</vt:lpstr>
      <vt:lpstr>Courier New</vt:lpstr>
      <vt:lpstr>Palatino Linotype</vt:lpstr>
      <vt:lpstr>Verdana</vt:lpstr>
      <vt:lpstr>Executive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Johnis 08</dc:creator>
  <cp:lastModifiedBy>Lampropoulos Ioannis</cp:lastModifiedBy>
  <cp:revision>53</cp:revision>
  <cp:lastPrinted>2019-11-26T13:46:43Z</cp:lastPrinted>
  <dcterms:created xsi:type="dcterms:W3CDTF">2019-11-25T22:46:43Z</dcterms:created>
  <dcterms:modified xsi:type="dcterms:W3CDTF">2025-01-11T22:44:44Z</dcterms:modified>
</cp:coreProperties>
</file>